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64" r:id="rId4"/>
    <p:sldId id="260" r:id="rId5"/>
    <p:sldId id="262" r:id="rId6"/>
    <p:sldId id="266" r:id="rId7"/>
    <p:sldId id="268" r:id="rId8"/>
    <p:sldId id="259" r:id="rId9"/>
    <p:sldId id="269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80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FFBB-03ED-4717-A386-273A5498332B}" type="datetimeFigureOut">
              <a:rPr lang="nl-NL" smtClean="0"/>
              <a:t>19-11-2019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4176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FFBB-03ED-4717-A386-273A5498332B}" type="datetimeFigureOut">
              <a:rPr lang="nl-NL" smtClean="0"/>
              <a:t>19-11-2019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8143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FFBB-03ED-4717-A386-273A5498332B}" type="datetimeFigureOut">
              <a:rPr lang="nl-NL" smtClean="0"/>
              <a:t>19-11-2019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58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FFBB-03ED-4717-A386-273A5498332B}" type="datetimeFigureOut">
              <a:rPr lang="nl-NL" smtClean="0"/>
              <a:t>19-11-2019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1728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FFBB-03ED-4717-A386-273A5498332B}" type="datetimeFigureOut">
              <a:rPr lang="nl-NL" smtClean="0"/>
              <a:t>19-11-2019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8088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FFBB-03ED-4717-A386-273A5498332B}" type="datetimeFigureOut">
              <a:rPr lang="nl-NL" smtClean="0"/>
              <a:t>19-11-2019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1986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FFBB-03ED-4717-A386-273A5498332B}" type="datetimeFigureOut">
              <a:rPr lang="nl-NL" smtClean="0"/>
              <a:t>19-11-2019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9065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FFBB-03ED-4717-A386-273A5498332B}" type="datetimeFigureOut">
              <a:rPr lang="nl-NL" smtClean="0"/>
              <a:t>19-11-2019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1870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FFBB-03ED-4717-A386-273A5498332B}" type="datetimeFigureOut">
              <a:rPr lang="nl-NL" smtClean="0"/>
              <a:t>19-11-2019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2397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FFBB-03ED-4717-A386-273A5498332B}" type="datetimeFigureOut">
              <a:rPr lang="nl-NL" smtClean="0"/>
              <a:t>19-11-2019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5403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FFBB-03ED-4717-A386-273A5498332B}" type="datetimeFigureOut">
              <a:rPr lang="nl-NL" smtClean="0"/>
              <a:t>19-11-2019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31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5FFBB-03ED-4717-A386-273A5498332B}" type="datetimeFigureOut">
              <a:rPr lang="nl-NL" smtClean="0"/>
              <a:t>19-11-2019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2836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23392" y="783253"/>
            <a:ext cx="3313355" cy="766056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Voeding</a:t>
            </a:r>
            <a:endParaRPr lang="nl-NL" dirty="0"/>
          </a:p>
        </p:txBody>
      </p:sp>
      <p:sp>
        <p:nvSpPr>
          <p:cNvPr id="4" name="Ondertitel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8009" y="2852936"/>
            <a:ext cx="3528053" cy="2646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3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Deze les: </a:t>
            </a:r>
            <a:br>
              <a:rPr lang="nl-NL" dirty="0" smtClean="0"/>
            </a:br>
            <a:r>
              <a:rPr lang="nl-NL" dirty="0" smtClean="0"/>
              <a:t>alles over de kat en hond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Verschillende soorten voer</a:t>
            </a:r>
          </a:p>
          <a:p>
            <a:r>
              <a:rPr lang="nl-NL" dirty="0" smtClean="0"/>
              <a:t>Essentiele voedingsstoffen</a:t>
            </a:r>
          </a:p>
          <a:p>
            <a:r>
              <a:rPr lang="nl-NL" dirty="0" smtClean="0"/>
              <a:t>Verschillende merken</a:t>
            </a:r>
          </a:p>
          <a:p>
            <a:r>
              <a:rPr lang="nl-NL" dirty="0" smtClean="0"/>
              <a:t>Veel gemaakte fouten</a:t>
            </a:r>
          </a:p>
          <a:p>
            <a:endParaRPr lang="nl-NL" dirty="0" smtClean="0"/>
          </a:p>
          <a:p>
            <a:pPr marL="6858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8426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De kat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Afhankelijk van dierlijke eiwitten</a:t>
            </a:r>
          </a:p>
          <a:p>
            <a:r>
              <a:rPr lang="nl-NL" dirty="0" smtClean="0"/>
              <a:t>Kieskeurig</a:t>
            </a:r>
          </a:p>
          <a:p>
            <a:r>
              <a:rPr lang="nl-NL" dirty="0" smtClean="0"/>
              <a:t>Snel gebrek aan vitamines en aminozuren</a:t>
            </a:r>
          </a:p>
          <a:p>
            <a:pPr marL="68580" indent="0">
              <a:buNone/>
            </a:pP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6240016" y="188640"/>
            <a:ext cx="1149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solidFill>
                  <a:schemeClr val="bg2"/>
                </a:solidFill>
              </a:rPr>
              <a:t>Voeding</a:t>
            </a:r>
          </a:p>
        </p:txBody>
      </p:sp>
    </p:spTree>
    <p:extLst>
      <p:ext uri="{BB962C8B-B14F-4D97-AF65-F5344CB8AC3E}">
        <p14:creationId xmlns:p14="http://schemas.microsoft.com/office/powerpoint/2010/main" val="55665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Essentiele voedingsstoffen</a:t>
            </a:r>
            <a:br>
              <a:rPr lang="nl-NL" dirty="0" smtClean="0"/>
            </a:br>
            <a:r>
              <a:rPr lang="nl-NL" dirty="0" smtClean="0"/>
              <a:t>kat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Kan het dier niet zelf aanmaken</a:t>
            </a:r>
          </a:p>
          <a:p>
            <a:r>
              <a:rPr lang="nl-NL" dirty="0" smtClean="0"/>
              <a:t>Vetzuren (linoleenzuur en alfa-linoleenzuur)</a:t>
            </a:r>
            <a:br>
              <a:rPr lang="nl-NL" dirty="0" smtClean="0"/>
            </a:br>
            <a:r>
              <a:rPr lang="nl-NL" dirty="0" smtClean="0"/>
              <a:t>zorgt voor beperking waterverlies via huid en transport in het lichaam</a:t>
            </a:r>
          </a:p>
          <a:p>
            <a:r>
              <a:rPr lang="nl-NL" dirty="0" smtClean="0"/>
              <a:t>Vitamine B3</a:t>
            </a:r>
          </a:p>
          <a:p>
            <a:r>
              <a:rPr lang="nl-NL" dirty="0" smtClean="0"/>
              <a:t>Aminozuren: </a:t>
            </a:r>
            <a:r>
              <a:rPr lang="nl-NL" dirty="0" err="1" smtClean="0"/>
              <a:t>taurine</a:t>
            </a:r>
            <a:r>
              <a:rPr lang="nl-NL" dirty="0" smtClean="0"/>
              <a:t> en arginine (hart)</a:t>
            </a:r>
          </a:p>
          <a:p>
            <a:r>
              <a:rPr lang="nl-NL" dirty="0" smtClean="0"/>
              <a:t>Biologische waarde van eiwit van belang!</a:t>
            </a:r>
          </a:p>
          <a:p>
            <a:pPr marL="68580" indent="0">
              <a:buNone/>
            </a:pP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6240016" y="188640"/>
            <a:ext cx="1149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solidFill>
                  <a:schemeClr val="bg2"/>
                </a:solidFill>
              </a:rPr>
              <a:t>Voeding</a:t>
            </a:r>
          </a:p>
        </p:txBody>
      </p:sp>
    </p:spTree>
    <p:extLst>
      <p:ext uri="{BB962C8B-B14F-4D97-AF65-F5344CB8AC3E}">
        <p14:creationId xmlns:p14="http://schemas.microsoft.com/office/powerpoint/2010/main" val="2748885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Veel gemaakt fouten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Overdosis vit A (verlies tanden en botziekten)</a:t>
            </a:r>
          </a:p>
          <a:p>
            <a:r>
              <a:rPr lang="nl-NL" dirty="0" smtClean="0"/>
              <a:t>Chocolade (bevat </a:t>
            </a:r>
            <a:r>
              <a:rPr lang="nl-NL" dirty="0" err="1" smtClean="0"/>
              <a:t>etheobromine</a:t>
            </a:r>
            <a:r>
              <a:rPr lang="nl-NL" dirty="0" smtClean="0"/>
              <a:t> en tast zenuwstelsel aan)veel plassen braken en rillen.</a:t>
            </a:r>
          </a:p>
          <a:p>
            <a:r>
              <a:rPr lang="nl-NL" dirty="0" smtClean="0"/>
              <a:t>Ui</a:t>
            </a:r>
            <a:r>
              <a:rPr lang="nl-NL" dirty="0"/>
              <a:t> </a:t>
            </a:r>
            <a:r>
              <a:rPr lang="nl-NL" dirty="0" smtClean="0"/>
              <a:t>en knoflook(schadelijk stoffen ook na verhitten, schade aan rode bloedcellen en bloedarmoede)</a:t>
            </a:r>
          </a:p>
          <a:p>
            <a:r>
              <a:rPr lang="nl-NL" dirty="0" smtClean="0"/>
              <a:t>Melk (lactose)</a:t>
            </a:r>
          </a:p>
          <a:p>
            <a:endParaRPr lang="nl-NL" dirty="0" smtClean="0"/>
          </a:p>
        </p:txBody>
      </p:sp>
      <p:sp>
        <p:nvSpPr>
          <p:cNvPr id="4" name="Rechthoek 3"/>
          <p:cNvSpPr/>
          <p:nvPr/>
        </p:nvSpPr>
        <p:spPr>
          <a:xfrm>
            <a:off x="6240016" y="188640"/>
            <a:ext cx="1149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solidFill>
                  <a:schemeClr val="bg2"/>
                </a:solidFill>
              </a:rPr>
              <a:t>Voeding</a:t>
            </a:r>
          </a:p>
        </p:txBody>
      </p:sp>
    </p:spTree>
    <p:extLst>
      <p:ext uri="{BB962C8B-B14F-4D97-AF65-F5344CB8AC3E}">
        <p14:creationId xmlns:p14="http://schemas.microsoft.com/office/powerpoint/2010/main" val="738228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Essentiele voedingsstoffen</a:t>
            </a:r>
            <a:br>
              <a:rPr lang="nl-NL" dirty="0" smtClean="0"/>
            </a:br>
            <a:r>
              <a:rPr lang="nl-NL" dirty="0" smtClean="0"/>
              <a:t>hond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Kan het dier niet zelf aanmaken</a:t>
            </a:r>
          </a:p>
          <a:p>
            <a:r>
              <a:rPr lang="nl-NL" dirty="0"/>
              <a:t>Vetzuren (linoleenzuur en alfa-linoleenzuur)</a:t>
            </a:r>
            <a:br>
              <a:rPr lang="nl-NL" dirty="0"/>
            </a:br>
            <a:r>
              <a:rPr lang="nl-NL" dirty="0"/>
              <a:t>zorgt voor beperking waterverlies via huid en transport in het lichaam</a:t>
            </a:r>
          </a:p>
          <a:p>
            <a:r>
              <a:rPr lang="nl-NL" dirty="0"/>
              <a:t>Omega 3 voor jonge dieren (goed ontwikkeling gewrichten en zenuwstelsel)</a:t>
            </a:r>
          </a:p>
          <a:p>
            <a:r>
              <a:rPr lang="nl-NL" dirty="0"/>
              <a:t>Aminozuren (dit zijn er 10)</a:t>
            </a:r>
          </a:p>
          <a:p>
            <a:r>
              <a:rPr lang="nl-NL" dirty="0"/>
              <a:t>Biologische waarde van eiwit van belang</a:t>
            </a:r>
          </a:p>
        </p:txBody>
      </p:sp>
    </p:spTree>
    <p:extLst>
      <p:ext uri="{BB962C8B-B14F-4D97-AF65-F5344CB8AC3E}">
        <p14:creationId xmlns:p14="http://schemas.microsoft.com/office/powerpoint/2010/main" val="416648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Veel gemaakte fouten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Gemiddelde hoeveelheden op verpakkingen.</a:t>
            </a:r>
          </a:p>
          <a:p>
            <a:r>
              <a:rPr lang="nl-NL" dirty="0"/>
              <a:t>Eieren (enzym </a:t>
            </a:r>
            <a:r>
              <a:rPr lang="nl-NL" dirty="0" err="1"/>
              <a:t>Avidine</a:t>
            </a:r>
            <a:r>
              <a:rPr lang="nl-NL" dirty="0"/>
              <a:t>, verhitten tot net boven 70 graden)</a:t>
            </a:r>
          </a:p>
          <a:p>
            <a:r>
              <a:rPr lang="nl-NL" dirty="0"/>
              <a:t>Chocolade (bevat </a:t>
            </a:r>
            <a:r>
              <a:rPr lang="nl-NL" dirty="0" err="1"/>
              <a:t>etheobromine</a:t>
            </a:r>
            <a:r>
              <a:rPr lang="nl-NL" dirty="0"/>
              <a:t> en tast zenuwstelsel aan)</a:t>
            </a:r>
          </a:p>
          <a:p>
            <a:r>
              <a:rPr lang="nl-NL" dirty="0"/>
              <a:t>Ui, knoflook, prei en bieslook (schadelijk stoffen ook na verhitten, schade aan rode bloedcellen en bloedarmoede)</a:t>
            </a:r>
          </a:p>
          <a:p>
            <a:r>
              <a:rPr lang="nl-NL" dirty="0"/>
              <a:t>Druiven en rozijnen (acute nierfalen</a:t>
            </a:r>
            <a:r>
              <a:rPr lang="nl-NL" dirty="0" smtClean="0"/>
              <a:t>)</a:t>
            </a:r>
          </a:p>
          <a:p>
            <a:r>
              <a:rPr lang="nl-NL" dirty="0" smtClean="0"/>
              <a:t>Voeren van gekookte botten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5874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Verschillende soorten voer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Brokken</a:t>
            </a:r>
          </a:p>
          <a:p>
            <a:r>
              <a:rPr lang="nl-NL" dirty="0" smtClean="0"/>
              <a:t>KVV</a:t>
            </a:r>
          </a:p>
          <a:p>
            <a:r>
              <a:rPr lang="nl-NL" dirty="0" smtClean="0"/>
              <a:t>BARF</a:t>
            </a:r>
          </a:p>
          <a:p>
            <a:r>
              <a:rPr lang="nl-NL" dirty="0" smtClean="0"/>
              <a:t>Prooidieren</a:t>
            </a:r>
          </a:p>
          <a:p>
            <a:endParaRPr lang="nl-NL" dirty="0" smtClean="0"/>
          </a:p>
          <a:p>
            <a:pPr marL="68580" indent="0">
              <a:buNone/>
            </a:pP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6240016" y="188640"/>
            <a:ext cx="1149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solidFill>
                  <a:schemeClr val="bg2"/>
                </a:solidFill>
              </a:rPr>
              <a:t>Voeding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2429" y="2336050"/>
            <a:ext cx="2332203" cy="174915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2428" y="4387415"/>
            <a:ext cx="2332203" cy="1749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484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Voer analyse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Kies 3 soorten voer voor hond of kat uit; 1 brok 1 nat voer en 1 kvv</a:t>
            </a:r>
          </a:p>
          <a:p>
            <a:r>
              <a:rPr lang="nl-NL" dirty="0" smtClean="0"/>
              <a:t>Maak voor deze alle 3 </a:t>
            </a:r>
            <a:r>
              <a:rPr lang="nl-NL" smtClean="0"/>
              <a:t>de weende analyse.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4672662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357</TotalTime>
  <Words>200</Words>
  <Application>Microsoft Office PowerPoint</Application>
  <PresentationFormat>Breedbeeld</PresentationFormat>
  <Paragraphs>46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Kantoorthema</vt:lpstr>
      <vt:lpstr>Voeding</vt:lpstr>
      <vt:lpstr>Deze les:  alles over de kat en hond</vt:lpstr>
      <vt:lpstr>De kat</vt:lpstr>
      <vt:lpstr>Essentiele voedingsstoffen kat</vt:lpstr>
      <vt:lpstr>Veel gemaakt fouten</vt:lpstr>
      <vt:lpstr>Essentiele voedingsstoffen hond</vt:lpstr>
      <vt:lpstr>Veel gemaakte fouten</vt:lpstr>
      <vt:lpstr>Verschillende soorten voer</vt:lpstr>
      <vt:lpstr>Voer analyse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Voeding</dc:title>
  <dc:creator>Helanie Aalders</dc:creator>
  <cp:lastModifiedBy>Helanie Wikkerink - Aalders</cp:lastModifiedBy>
  <cp:revision>35</cp:revision>
  <dcterms:created xsi:type="dcterms:W3CDTF">2012-12-04T08:48:12Z</dcterms:created>
  <dcterms:modified xsi:type="dcterms:W3CDTF">2019-11-19T08:49:16Z</dcterms:modified>
</cp:coreProperties>
</file>